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1" r:id="rId2"/>
    <p:sldId id="428" r:id="rId3"/>
    <p:sldId id="404" r:id="rId4"/>
    <p:sldId id="408" r:id="rId5"/>
    <p:sldId id="398" r:id="rId6"/>
    <p:sldId id="429" r:id="rId7"/>
    <p:sldId id="430" r:id="rId8"/>
    <p:sldId id="431" r:id="rId9"/>
    <p:sldId id="42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40">
          <p15:clr>
            <a:srgbClr val="A4A3A4"/>
          </p15:clr>
        </p15:guide>
        <p15:guide id="3" orient="horz" pos="841">
          <p15:clr>
            <a:srgbClr val="A4A3A4"/>
          </p15:clr>
        </p15:guide>
        <p15:guide id="4" orient="horz" pos="4128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pos="133">
          <p15:clr>
            <a:srgbClr val="A4A3A4"/>
          </p15:clr>
        </p15:guide>
        <p15:guide id="8" pos="480">
          <p15:clr>
            <a:srgbClr val="A4A3A4"/>
          </p15:clr>
        </p15:guide>
        <p15:guide id="9" pos="5280">
          <p15:clr>
            <a:srgbClr val="A4A3A4"/>
          </p15:clr>
        </p15:guide>
        <p15:guide id="10" pos="2880">
          <p15:clr>
            <a:srgbClr val="A4A3A4"/>
          </p15:clr>
        </p15:guide>
        <p15:guide id="11" pos="56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orient="horz" pos="240"/>
        <p:guide orient="horz" pos="841"/>
        <p:guide orient="horz" pos="4128"/>
        <p:guide orient="horz" pos="3888"/>
        <p:guide orient="horz" pos="432"/>
        <p:guide pos="133"/>
        <p:guide pos="480"/>
        <p:guide pos="5280"/>
        <p:guide pos="2880"/>
        <p:guide pos="56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808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uhan, Rohit" userId="807175a6-7b20-48e3-80bf-6a840bc9ad68" providerId="ADAL" clId="{2EEF2CA2-504C-4FF4-8FF2-2B2D3AD3D448}"/>
    <pc:docChg chg="custSel modSld">
      <pc:chgData name="Chauhan, Rohit" userId="807175a6-7b20-48e3-80bf-6a840bc9ad68" providerId="ADAL" clId="{2EEF2CA2-504C-4FF4-8FF2-2B2D3AD3D448}" dt="2022-05-12T15:40:53.363" v="157" actId="20577"/>
      <pc:docMkLst>
        <pc:docMk/>
      </pc:docMkLst>
      <pc:sldChg chg="modSp mod">
        <pc:chgData name="Chauhan, Rohit" userId="807175a6-7b20-48e3-80bf-6a840bc9ad68" providerId="ADAL" clId="{2EEF2CA2-504C-4FF4-8FF2-2B2D3AD3D448}" dt="2022-05-12T15:31:38.234" v="0" actId="20577"/>
        <pc:sldMkLst>
          <pc:docMk/>
          <pc:sldMk cId="3130873317" sldId="428"/>
        </pc:sldMkLst>
        <pc:spChg chg="mod">
          <ac:chgData name="Chauhan, Rohit" userId="807175a6-7b20-48e3-80bf-6a840bc9ad68" providerId="ADAL" clId="{2EEF2CA2-504C-4FF4-8FF2-2B2D3AD3D448}" dt="2022-05-12T15:31:38.234" v="0" actId="20577"/>
          <ac:spMkLst>
            <pc:docMk/>
            <pc:sldMk cId="3130873317" sldId="428"/>
            <ac:spMk id="3" creationId="{00000000-0000-0000-0000-000000000000}"/>
          </ac:spMkLst>
        </pc:spChg>
      </pc:sldChg>
      <pc:sldChg chg="modSp mod">
        <pc:chgData name="Chauhan, Rohit" userId="807175a6-7b20-48e3-80bf-6a840bc9ad68" providerId="ADAL" clId="{2EEF2CA2-504C-4FF4-8FF2-2B2D3AD3D448}" dt="2022-05-12T15:40:53.363" v="157" actId="20577"/>
        <pc:sldMkLst>
          <pc:docMk/>
          <pc:sldMk cId="1228656357" sldId="431"/>
        </pc:sldMkLst>
        <pc:spChg chg="mod">
          <ac:chgData name="Chauhan, Rohit" userId="807175a6-7b20-48e3-80bf-6a840bc9ad68" providerId="ADAL" clId="{2EEF2CA2-504C-4FF4-8FF2-2B2D3AD3D448}" dt="2022-05-12T15:40:53.363" v="157" actId="20577"/>
          <ac:spMkLst>
            <pc:docMk/>
            <pc:sldMk cId="1228656357" sldId="431"/>
            <ac:spMk id="8" creationId="{8997E92D-4D22-4C64-94CB-14264B165749}"/>
          </ac:spMkLst>
        </pc:spChg>
      </pc:sldChg>
    </pc:docChg>
  </pc:docChgLst>
  <pc:docChgLst>
    <pc:chgData name="Chauhan, Rohit" userId="807175a6-7b20-48e3-80bf-6a840bc9ad68" providerId="ADAL" clId="{D50CF9D0-180B-4BB3-A5FC-5A50D421A2EB}"/>
    <pc:docChg chg="undo custSel addSld delSld modSld sldOrd">
      <pc:chgData name="Chauhan, Rohit" userId="807175a6-7b20-48e3-80bf-6a840bc9ad68" providerId="ADAL" clId="{D50CF9D0-180B-4BB3-A5FC-5A50D421A2EB}" dt="2021-12-23T00:07:57.572" v="2192" actId="20577"/>
      <pc:docMkLst>
        <pc:docMk/>
      </pc:docMkLst>
      <pc:sldChg chg="addSp delSp modSp mod delAnim modAnim">
        <pc:chgData name="Chauhan, Rohit" userId="807175a6-7b20-48e3-80bf-6a840bc9ad68" providerId="ADAL" clId="{D50CF9D0-180B-4BB3-A5FC-5A50D421A2EB}" dt="2021-12-23T00:05:15.032" v="2134" actId="478"/>
        <pc:sldMkLst>
          <pc:docMk/>
          <pc:sldMk cId="4218865857" sldId="281"/>
        </pc:sldMkLst>
        <pc:spChg chg="del">
          <ac:chgData name="Chauhan, Rohit" userId="807175a6-7b20-48e3-80bf-6a840bc9ad68" providerId="ADAL" clId="{D50CF9D0-180B-4BB3-A5FC-5A50D421A2EB}" dt="2021-12-22T21:54:59.561" v="39" actId="478"/>
          <ac:spMkLst>
            <pc:docMk/>
            <pc:sldMk cId="4218865857" sldId="281"/>
            <ac:spMk id="3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1:54:53.487" v="38" actId="20577"/>
          <ac:spMkLst>
            <pc:docMk/>
            <pc:sldMk cId="4218865857" sldId="281"/>
            <ac:spMk id="4" creationId="{00000000-0000-0000-0000-000000000000}"/>
          </ac:spMkLst>
        </pc:spChg>
        <pc:spChg chg="add del mod">
          <ac:chgData name="Chauhan, Rohit" userId="807175a6-7b20-48e3-80bf-6a840bc9ad68" providerId="ADAL" clId="{D50CF9D0-180B-4BB3-A5FC-5A50D421A2EB}" dt="2021-12-22T21:55:02.369" v="40" actId="478"/>
          <ac:spMkLst>
            <pc:docMk/>
            <pc:sldMk cId="4218865857" sldId="281"/>
            <ac:spMk id="7" creationId="{B93F49FD-E7A8-40F4-BCFC-0365FBB4F526}"/>
          </ac:spMkLst>
        </pc:spChg>
        <pc:picChg chg="add del mod">
          <ac:chgData name="Chauhan, Rohit" userId="807175a6-7b20-48e3-80bf-6a840bc9ad68" providerId="ADAL" clId="{D50CF9D0-180B-4BB3-A5FC-5A50D421A2EB}" dt="2021-12-22T21:54:24.345" v="11" actId="478"/>
          <ac:picMkLst>
            <pc:docMk/>
            <pc:sldMk cId="4218865857" sldId="281"/>
            <ac:picMk id="2" creationId="{AB31C318-CBFD-4B33-B295-663E130A6569}"/>
          </ac:picMkLst>
        </pc:picChg>
        <pc:picChg chg="add del mod">
          <ac:chgData name="Chauhan, Rohit" userId="807175a6-7b20-48e3-80bf-6a840bc9ad68" providerId="ADAL" clId="{D50CF9D0-180B-4BB3-A5FC-5A50D421A2EB}" dt="2021-12-22T23:29:19.759" v="2087" actId="478"/>
          <ac:picMkLst>
            <pc:docMk/>
            <pc:sldMk cId="4218865857" sldId="281"/>
            <ac:picMk id="2" creationId="{B5468762-E00D-4F99-9F50-DD47F1495EA3}"/>
          </ac:picMkLst>
        </pc:picChg>
        <pc:picChg chg="add del mod">
          <ac:chgData name="Chauhan, Rohit" userId="807175a6-7b20-48e3-80bf-6a840bc9ad68" providerId="ADAL" clId="{D50CF9D0-180B-4BB3-A5FC-5A50D421A2EB}" dt="2021-12-22T23:41:18.125" v="2130" actId="478"/>
          <ac:picMkLst>
            <pc:docMk/>
            <pc:sldMk cId="4218865857" sldId="281"/>
            <ac:picMk id="2" creationId="{F2893644-F566-4BDD-9939-7F8195B1C8F3}"/>
          </ac:picMkLst>
        </pc:picChg>
        <pc:picChg chg="add del mod">
          <ac:chgData name="Chauhan, Rohit" userId="807175a6-7b20-48e3-80bf-6a840bc9ad68" providerId="ADAL" clId="{D50CF9D0-180B-4BB3-A5FC-5A50D421A2EB}" dt="2021-12-22T23:31:50.866" v="2089" actId="478"/>
          <ac:picMkLst>
            <pc:docMk/>
            <pc:sldMk cId="4218865857" sldId="281"/>
            <ac:picMk id="3" creationId="{819FF65A-E989-4F72-92C0-D42A96F29349}"/>
          </ac:picMkLst>
        </pc:picChg>
        <pc:picChg chg="add del mod">
          <ac:chgData name="Chauhan, Rohit" userId="807175a6-7b20-48e3-80bf-6a840bc9ad68" providerId="ADAL" clId="{D50CF9D0-180B-4BB3-A5FC-5A50D421A2EB}" dt="2021-12-22T23:44:06.726" v="2132" actId="478"/>
          <ac:picMkLst>
            <pc:docMk/>
            <pc:sldMk cId="4218865857" sldId="281"/>
            <ac:picMk id="3" creationId="{C2A1B161-EBDF-4A81-B4C5-4D54BBAB4B1C}"/>
          </ac:picMkLst>
        </pc:picChg>
        <pc:picChg chg="add del mod">
          <ac:chgData name="Chauhan, Rohit" userId="807175a6-7b20-48e3-80bf-6a840bc9ad68" providerId="ADAL" clId="{D50CF9D0-180B-4BB3-A5FC-5A50D421A2EB}" dt="2021-12-23T00:05:15.032" v="2134" actId="478"/>
          <ac:picMkLst>
            <pc:docMk/>
            <pc:sldMk cId="4218865857" sldId="281"/>
            <ac:picMk id="6" creationId="{CAFC4339-30CE-400E-99FC-661B8FA15987}"/>
          </ac:picMkLst>
        </pc:picChg>
      </pc:sldChg>
      <pc:sldChg chg="addSp delSp modSp del mod delAnim">
        <pc:chgData name="Chauhan, Rohit" userId="807175a6-7b20-48e3-80bf-6a840bc9ad68" providerId="ADAL" clId="{D50CF9D0-180B-4BB3-A5FC-5A50D421A2EB}" dt="2021-12-22T21:55:05.330" v="41" actId="47"/>
        <pc:sldMkLst>
          <pc:docMk/>
          <pc:sldMk cId="2440693740" sldId="360"/>
        </pc:sldMkLst>
        <pc:picChg chg="add del mod">
          <ac:chgData name="Chauhan, Rohit" userId="807175a6-7b20-48e3-80bf-6a840bc9ad68" providerId="ADAL" clId="{D50CF9D0-180B-4BB3-A5FC-5A50D421A2EB}" dt="2021-12-22T21:53:49.640" v="10" actId="478"/>
          <ac:picMkLst>
            <pc:docMk/>
            <pc:sldMk cId="2440693740" sldId="360"/>
            <ac:picMk id="7" creationId="{65AE94DD-FB4F-4D4D-B65C-D4C70C43D3B1}"/>
          </ac:picMkLst>
        </pc:picChg>
        <pc:inkChg chg="add">
          <ac:chgData name="Chauhan, Rohit" userId="807175a6-7b20-48e3-80bf-6a840bc9ad68" providerId="ADAL" clId="{D50CF9D0-180B-4BB3-A5FC-5A50D421A2EB}" dt="2021-11-28T20:38:32.868" v="0"/>
          <ac:inkMkLst>
            <pc:docMk/>
            <pc:sldMk cId="2440693740" sldId="360"/>
            <ac:inkMk id="5" creationId="{8DD31FAA-FC05-4070-ADCE-269AC8C58F4F}"/>
          </ac:inkMkLst>
        </pc:inkChg>
      </pc:sldChg>
      <pc:sldChg chg="addSp delSp modSp mod">
        <pc:chgData name="Chauhan, Rohit" userId="807175a6-7b20-48e3-80bf-6a840bc9ad68" providerId="ADAL" clId="{D50CF9D0-180B-4BB3-A5FC-5A50D421A2EB}" dt="2021-12-23T00:07:37.896" v="2168" actId="20577"/>
        <pc:sldMkLst>
          <pc:docMk/>
          <pc:sldMk cId="1330412575" sldId="398"/>
        </pc:sldMkLst>
        <pc:spChg chg="mod">
          <ac:chgData name="Chauhan, Rohit" userId="807175a6-7b20-48e3-80bf-6a840bc9ad68" providerId="ADAL" clId="{D50CF9D0-180B-4BB3-A5FC-5A50D421A2EB}" dt="2021-12-23T00:07:37.896" v="2168" actId="20577"/>
          <ac:spMkLst>
            <pc:docMk/>
            <pc:sldMk cId="1330412575" sldId="398"/>
            <ac:spMk id="4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2:07:37.006" v="711" actId="20577"/>
          <ac:spMkLst>
            <pc:docMk/>
            <pc:sldMk cId="1330412575" sldId="398"/>
            <ac:spMk id="7" creationId="{00000000-0000-0000-0000-000000000000}"/>
          </ac:spMkLst>
        </pc:spChg>
        <pc:spChg chg="add mod">
          <ac:chgData name="Chauhan, Rohit" userId="807175a6-7b20-48e3-80bf-6a840bc9ad68" providerId="ADAL" clId="{D50CF9D0-180B-4BB3-A5FC-5A50D421A2EB}" dt="2021-12-22T22:10:47.496" v="1192" actId="1076"/>
          <ac:spMkLst>
            <pc:docMk/>
            <pc:sldMk cId="1330412575" sldId="398"/>
            <ac:spMk id="8" creationId="{8997E92D-4D22-4C64-94CB-14264B165749}"/>
          </ac:spMkLst>
        </pc:spChg>
        <pc:picChg chg="del">
          <ac:chgData name="Chauhan, Rohit" userId="807175a6-7b20-48e3-80bf-6a840bc9ad68" providerId="ADAL" clId="{D50CF9D0-180B-4BB3-A5FC-5A50D421A2EB}" dt="2021-12-22T22:07:38.611" v="712" actId="478"/>
          <ac:picMkLst>
            <pc:docMk/>
            <pc:sldMk cId="1330412575" sldId="398"/>
            <ac:picMk id="2" creationId="{660DD769-7834-4B78-A57A-51C0031CC6DF}"/>
          </ac:picMkLst>
        </pc:picChg>
      </pc:sldChg>
      <pc:sldChg chg="addSp delSp modSp mod">
        <pc:chgData name="Chauhan, Rohit" userId="807175a6-7b20-48e3-80bf-6a840bc9ad68" providerId="ADAL" clId="{D50CF9D0-180B-4BB3-A5FC-5A50D421A2EB}" dt="2021-12-22T21:59:50.921" v="407" actId="20577"/>
        <pc:sldMkLst>
          <pc:docMk/>
          <pc:sldMk cId="4244877979" sldId="404"/>
        </pc:sldMkLst>
        <pc:spChg chg="mod">
          <ac:chgData name="Chauhan, Rohit" userId="807175a6-7b20-48e3-80bf-6a840bc9ad68" providerId="ADAL" clId="{D50CF9D0-180B-4BB3-A5FC-5A50D421A2EB}" dt="2021-12-22T21:59:50.921" v="407" actId="20577"/>
          <ac:spMkLst>
            <pc:docMk/>
            <pc:sldMk cId="4244877979" sldId="404"/>
            <ac:spMk id="2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1:55:26.230" v="56" actId="20577"/>
          <ac:spMkLst>
            <pc:docMk/>
            <pc:sldMk cId="4244877979" sldId="404"/>
            <ac:spMk id="4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1:56:01.281" v="80" actId="20577"/>
          <ac:spMkLst>
            <pc:docMk/>
            <pc:sldMk cId="4244877979" sldId="404"/>
            <ac:spMk id="8" creationId="{00000000-0000-0000-0000-000000000000}"/>
          </ac:spMkLst>
        </pc:spChg>
        <pc:spChg chg="del">
          <ac:chgData name="Chauhan, Rohit" userId="807175a6-7b20-48e3-80bf-6a840bc9ad68" providerId="ADAL" clId="{D50CF9D0-180B-4BB3-A5FC-5A50D421A2EB}" dt="2021-12-22T21:57:30.588" v="157" actId="478"/>
          <ac:spMkLst>
            <pc:docMk/>
            <pc:sldMk cId="4244877979" sldId="404"/>
            <ac:spMk id="9" creationId="{97BC6F51-FF01-438F-9196-810E6D9B94DE}"/>
          </ac:spMkLst>
        </pc:spChg>
        <pc:picChg chg="add mod">
          <ac:chgData name="Chauhan, Rohit" userId="807175a6-7b20-48e3-80bf-6a840bc9ad68" providerId="ADAL" clId="{D50CF9D0-180B-4BB3-A5FC-5A50D421A2EB}" dt="2021-12-22T21:58:58.579" v="279" actId="1076"/>
          <ac:picMkLst>
            <pc:docMk/>
            <pc:sldMk cId="4244877979" sldId="404"/>
            <ac:picMk id="5" creationId="{03AE9ABB-1E73-4940-9F66-EF461CC3BD20}"/>
          </ac:picMkLst>
        </pc:picChg>
      </pc:sldChg>
      <pc:sldChg chg="addSp modSp del">
        <pc:chgData name="Chauhan, Rohit" userId="807175a6-7b20-48e3-80bf-6a840bc9ad68" providerId="ADAL" clId="{D50CF9D0-180B-4BB3-A5FC-5A50D421A2EB}" dt="2021-12-22T21:54:36.364" v="12" actId="47"/>
        <pc:sldMkLst>
          <pc:docMk/>
          <pc:sldMk cId="103856186" sldId="406"/>
        </pc:sldMkLst>
        <pc:picChg chg="add mod">
          <ac:chgData name="Chauhan, Rohit" userId="807175a6-7b20-48e3-80bf-6a840bc9ad68" providerId="ADAL" clId="{D50CF9D0-180B-4BB3-A5FC-5A50D421A2EB}" dt="2021-11-28T20:39:43.596" v="1"/>
          <ac:picMkLst>
            <pc:docMk/>
            <pc:sldMk cId="103856186" sldId="406"/>
            <ac:picMk id="3" creationId="{18582251-0EAA-47A0-95CE-AF9AC0980459}"/>
          </ac:picMkLst>
        </pc:picChg>
      </pc:sldChg>
      <pc:sldChg chg="addSp delSp modSp mod">
        <pc:chgData name="Chauhan, Rohit" userId="807175a6-7b20-48e3-80bf-6a840bc9ad68" providerId="ADAL" clId="{D50CF9D0-180B-4BB3-A5FC-5A50D421A2EB}" dt="2021-12-23T00:07:29.518" v="2160" actId="20577"/>
        <pc:sldMkLst>
          <pc:docMk/>
          <pc:sldMk cId="3554769704" sldId="408"/>
        </pc:sldMkLst>
        <pc:spChg chg="del">
          <ac:chgData name="Chauhan, Rohit" userId="807175a6-7b20-48e3-80bf-6a840bc9ad68" providerId="ADAL" clId="{D50CF9D0-180B-4BB3-A5FC-5A50D421A2EB}" dt="2021-12-22T22:02:55.530" v="430" actId="478"/>
          <ac:spMkLst>
            <pc:docMk/>
            <pc:sldMk cId="3554769704" sldId="408"/>
            <ac:spMk id="2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3T00:07:29.518" v="2160" actId="20577"/>
          <ac:spMkLst>
            <pc:docMk/>
            <pc:sldMk cId="3554769704" sldId="408"/>
            <ac:spMk id="4" creationId="{00000000-0000-0000-0000-000000000000}"/>
          </ac:spMkLst>
        </pc:spChg>
        <pc:spChg chg="add mod">
          <ac:chgData name="Chauhan, Rohit" userId="807175a6-7b20-48e3-80bf-6a840bc9ad68" providerId="ADAL" clId="{D50CF9D0-180B-4BB3-A5FC-5A50D421A2EB}" dt="2021-12-22T22:07:18.903" v="681" actId="20577"/>
          <ac:spMkLst>
            <pc:docMk/>
            <pc:sldMk cId="3554769704" sldId="408"/>
            <ac:spMk id="5" creationId="{890707C1-09E2-4149-9245-94A2FDE9EE39}"/>
          </ac:spMkLst>
        </pc:spChg>
        <pc:spChg chg="mod">
          <ac:chgData name="Chauhan, Rohit" userId="807175a6-7b20-48e3-80bf-6a840bc9ad68" providerId="ADAL" clId="{D50CF9D0-180B-4BB3-A5FC-5A50D421A2EB}" dt="2021-12-22T22:00:14.267" v="429" actId="20577"/>
          <ac:spMkLst>
            <pc:docMk/>
            <pc:sldMk cId="3554769704" sldId="408"/>
            <ac:spMk id="8" creationId="{00000000-0000-0000-0000-000000000000}"/>
          </ac:spMkLst>
        </pc:spChg>
        <pc:picChg chg="add mod">
          <ac:chgData name="Chauhan, Rohit" userId="807175a6-7b20-48e3-80bf-6a840bc9ad68" providerId="ADAL" clId="{D50CF9D0-180B-4BB3-A5FC-5A50D421A2EB}" dt="2021-12-22T22:03:12.390" v="436" actId="14100"/>
          <ac:picMkLst>
            <pc:docMk/>
            <pc:sldMk cId="3554769704" sldId="408"/>
            <ac:picMk id="9" creationId="{D36933CF-0052-4959-9978-98FDF82EF8B9}"/>
          </ac:picMkLst>
        </pc:picChg>
      </pc:sldChg>
      <pc:sldChg chg="addSp delSp modSp del mod delAnim modAnim">
        <pc:chgData name="Chauhan, Rohit" userId="807175a6-7b20-48e3-80bf-6a840bc9ad68" providerId="ADAL" clId="{D50CF9D0-180B-4BB3-A5FC-5A50D421A2EB}" dt="2021-12-22T21:54:37.637" v="13" actId="47"/>
        <pc:sldMkLst>
          <pc:docMk/>
          <pc:sldMk cId="3143366306" sldId="409"/>
        </pc:sldMkLst>
        <pc:picChg chg="add del mod">
          <ac:chgData name="Chauhan, Rohit" userId="807175a6-7b20-48e3-80bf-6a840bc9ad68" providerId="ADAL" clId="{D50CF9D0-180B-4BB3-A5FC-5A50D421A2EB}" dt="2021-11-28T20:51:18.456" v="4" actId="478"/>
          <ac:picMkLst>
            <pc:docMk/>
            <pc:sldMk cId="3143366306" sldId="409"/>
            <ac:picMk id="7" creationId="{523BC7D9-CC86-4A9B-AE76-847E2EA6FBED}"/>
          </ac:picMkLst>
        </pc:picChg>
        <pc:picChg chg="add del mod">
          <ac:chgData name="Chauhan, Rohit" userId="807175a6-7b20-48e3-80bf-6a840bc9ad68" providerId="ADAL" clId="{D50CF9D0-180B-4BB3-A5FC-5A50D421A2EB}" dt="2021-11-28T20:54:16.421" v="9" actId="478"/>
          <ac:picMkLst>
            <pc:docMk/>
            <pc:sldMk cId="3143366306" sldId="409"/>
            <ac:picMk id="9" creationId="{049DEAD8-1B1B-4C79-858C-35C7C07DC545}"/>
          </ac:picMkLst>
        </pc:picChg>
        <pc:picChg chg="add del mod">
          <ac:chgData name="Chauhan, Rohit" userId="807175a6-7b20-48e3-80bf-6a840bc9ad68" providerId="ADAL" clId="{D50CF9D0-180B-4BB3-A5FC-5A50D421A2EB}" dt="2021-11-28T20:52:16.858" v="7" actId="478"/>
          <ac:picMkLst>
            <pc:docMk/>
            <pc:sldMk cId="3143366306" sldId="409"/>
            <ac:picMk id="10" creationId="{328927F3-14D9-41A1-A235-7C2CC0AD8324}"/>
          </ac:picMkLst>
        </pc:picChg>
        <pc:inkChg chg="add">
          <ac:chgData name="Chauhan, Rohit" userId="807175a6-7b20-48e3-80bf-6a840bc9ad68" providerId="ADAL" clId="{D50CF9D0-180B-4BB3-A5FC-5A50D421A2EB}" dt="2021-11-28T20:39:43.596" v="1"/>
          <ac:inkMkLst>
            <pc:docMk/>
            <pc:sldMk cId="3143366306" sldId="409"/>
            <ac:inkMk id="5" creationId="{987620B7-7FF4-44CB-8D75-5F643907A750}"/>
          </ac:inkMkLst>
        </pc:inkChg>
      </pc:sldChg>
      <pc:sldChg chg="add del">
        <pc:chgData name="Chauhan, Rohit" userId="807175a6-7b20-48e3-80bf-6a840bc9ad68" providerId="ADAL" clId="{D50CF9D0-180B-4BB3-A5FC-5A50D421A2EB}" dt="2021-12-22T22:11:10.623" v="1195" actId="47"/>
        <pc:sldMkLst>
          <pc:docMk/>
          <pc:sldMk cId="2495873536" sldId="410"/>
        </pc:sldMkLst>
      </pc:sldChg>
      <pc:sldChg chg="add del">
        <pc:chgData name="Chauhan, Rohit" userId="807175a6-7b20-48e3-80bf-6a840bc9ad68" providerId="ADAL" clId="{D50CF9D0-180B-4BB3-A5FC-5A50D421A2EB}" dt="2021-12-22T22:11:10.623" v="1195" actId="47"/>
        <pc:sldMkLst>
          <pc:docMk/>
          <pc:sldMk cId="2784220855" sldId="411"/>
        </pc:sldMkLst>
      </pc:sldChg>
      <pc:sldChg chg="add del">
        <pc:chgData name="Chauhan, Rohit" userId="807175a6-7b20-48e3-80bf-6a840bc9ad68" providerId="ADAL" clId="{D50CF9D0-180B-4BB3-A5FC-5A50D421A2EB}" dt="2021-12-22T22:11:10.623" v="1195" actId="47"/>
        <pc:sldMkLst>
          <pc:docMk/>
          <pc:sldMk cId="3216098244" sldId="420"/>
        </pc:sldMkLst>
      </pc:sldChg>
      <pc:sldChg chg="modSp add del mod">
        <pc:chgData name="Chauhan, Rohit" userId="807175a6-7b20-48e3-80bf-6a840bc9ad68" providerId="ADAL" clId="{D50CF9D0-180B-4BB3-A5FC-5A50D421A2EB}" dt="2021-12-22T23:38:58.396" v="2128" actId="14100"/>
        <pc:sldMkLst>
          <pc:docMk/>
          <pc:sldMk cId="1944580921" sldId="425"/>
        </pc:sldMkLst>
        <pc:spChg chg="mod">
          <ac:chgData name="Chauhan, Rohit" userId="807175a6-7b20-48e3-80bf-6a840bc9ad68" providerId="ADAL" clId="{D50CF9D0-180B-4BB3-A5FC-5A50D421A2EB}" dt="2021-12-22T23:38:58.396" v="2128" actId="14100"/>
          <ac:spMkLst>
            <pc:docMk/>
            <pc:sldMk cId="1944580921" sldId="425"/>
            <ac:spMk id="3" creationId="{00000000-0000-0000-0000-000000000000}"/>
          </ac:spMkLst>
        </pc:spChg>
      </pc:sldChg>
      <pc:sldChg chg="modSp add del mod ord">
        <pc:chgData name="Chauhan, Rohit" userId="807175a6-7b20-48e3-80bf-6a840bc9ad68" providerId="ADAL" clId="{D50CF9D0-180B-4BB3-A5FC-5A50D421A2EB}" dt="2021-12-23T00:07:16.217" v="2152" actId="20577"/>
        <pc:sldMkLst>
          <pc:docMk/>
          <pc:sldMk cId="3130873317" sldId="428"/>
        </pc:sldMkLst>
        <pc:spChg chg="mod">
          <ac:chgData name="Chauhan, Rohit" userId="807175a6-7b20-48e3-80bf-6a840bc9ad68" providerId="ADAL" clId="{D50CF9D0-180B-4BB3-A5FC-5A50D421A2EB}" dt="2021-12-22T22:20:54.514" v="2082" actId="20577"/>
          <ac:spMkLst>
            <pc:docMk/>
            <pc:sldMk cId="3130873317" sldId="428"/>
            <ac:spMk id="3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3T00:07:16.217" v="2152" actId="20577"/>
          <ac:spMkLst>
            <pc:docMk/>
            <pc:sldMk cId="3130873317" sldId="428"/>
            <ac:spMk id="4" creationId="{00000000-0000-0000-0000-000000000000}"/>
          </ac:spMkLst>
        </pc:spChg>
      </pc:sldChg>
      <pc:sldChg chg="addSp delSp modSp add mod">
        <pc:chgData name="Chauhan, Rohit" userId="807175a6-7b20-48e3-80bf-6a840bc9ad68" providerId="ADAL" clId="{D50CF9D0-180B-4BB3-A5FC-5A50D421A2EB}" dt="2021-12-23T00:07:44.866" v="2176" actId="20577"/>
        <pc:sldMkLst>
          <pc:docMk/>
          <pc:sldMk cId="205010035" sldId="429"/>
        </pc:sldMkLst>
        <pc:spChg chg="mod">
          <ac:chgData name="Chauhan, Rohit" userId="807175a6-7b20-48e3-80bf-6a840bc9ad68" providerId="ADAL" clId="{D50CF9D0-180B-4BB3-A5FC-5A50D421A2EB}" dt="2021-12-23T00:07:44.866" v="2176" actId="20577"/>
          <ac:spMkLst>
            <pc:docMk/>
            <pc:sldMk cId="205010035" sldId="429"/>
            <ac:spMk id="4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2:11:46" v="1231" actId="20577"/>
          <ac:spMkLst>
            <pc:docMk/>
            <pc:sldMk cId="205010035" sldId="429"/>
            <ac:spMk id="7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2:21:18.253" v="2083" actId="1076"/>
          <ac:spMkLst>
            <pc:docMk/>
            <pc:sldMk cId="205010035" sldId="429"/>
            <ac:spMk id="8" creationId="{8997E92D-4D22-4C64-94CB-14264B165749}"/>
          </ac:spMkLst>
        </pc:spChg>
        <pc:picChg chg="add mod">
          <ac:chgData name="Chauhan, Rohit" userId="807175a6-7b20-48e3-80bf-6a840bc9ad68" providerId="ADAL" clId="{D50CF9D0-180B-4BB3-A5FC-5A50D421A2EB}" dt="2021-12-22T22:21:20.173" v="2084" actId="1076"/>
          <ac:picMkLst>
            <pc:docMk/>
            <pc:sldMk cId="205010035" sldId="429"/>
            <ac:picMk id="3" creationId="{B25CBA1A-91CE-4952-8445-14C6E43A76D1}"/>
          </ac:picMkLst>
        </pc:picChg>
        <pc:picChg chg="add del">
          <ac:chgData name="Chauhan, Rohit" userId="807175a6-7b20-48e3-80bf-6a840bc9ad68" providerId="ADAL" clId="{D50CF9D0-180B-4BB3-A5FC-5A50D421A2EB}" dt="2021-12-22T22:16:02.733" v="1458" actId="22"/>
          <ac:picMkLst>
            <pc:docMk/>
            <pc:sldMk cId="205010035" sldId="429"/>
            <ac:picMk id="9" creationId="{332708C6-904E-4261-9B8A-075F3F7EF7EC}"/>
          </ac:picMkLst>
        </pc:picChg>
      </pc:sldChg>
      <pc:sldChg chg="delSp modSp add mod">
        <pc:chgData name="Chauhan, Rohit" userId="807175a6-7b20-48e3-80bf-6a840bc9ad68" providerId="ADAL" clId="{D50CF9D0-180B-4BB3-A5FC-5A50D421A2EB}" dt="2021-12-23T00:07:51.146" v="2184" actId="20577"/>
        <pc:sldMkLst>
          <pc:docMk/>
          <pc:sldMk cId="1002809681" sldId="430"/>
        </pc:sldMkLst>
        <pc:spChg chg="mod">
          <ac:chgData name="Chauhan, Rohit" userId="807175a6-7b20-48e3-80bf-6a840bc9ad68" providerId="ADAL" clId="{D50CF9D0-180B-4BB3-A5FC-5A50D421A2EB}" dt="2021-12-23T00:07:51.146" v="2184" actId="20577"/>
          <ac:spMkLst>
            <pc:docMk/>
            <pc:sldMk cId="1002809681" sldId="430"/>
            <ac:spMk id="4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2:18:47.557" v="1875" actId="20577"/>
          <ac:spMkLst>
            <pc:docMk/>
            <pc:sldMk cId="1002809681" sldId="430"/>
            <ac:spMk id="7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2:18:42.005" v="1873" actId="20577"/>
          <ac:spMkLst>
            <pc:docMk/>
            <pc:sldMk cId="1002809681" sldId="430"/>
            <ac:spMk id="8" creationId="{8997E92D-4D22-4C64-94CB-14264B165749}"/>
          </ac:spMkLst>
        </pc:spChg>
        <pc:picChg chg="del">
          <ac:chgData name="Chauhan, Rohit" userId="807175a6-7b20-48e3-80bf-6a840bc9ad68" providerId="ADAL" clId="{D50CF9D0-180B-4BB3-A5FC-5A50D421A2EB}" dt="2021-12-22T22:16:09.438" v="1460" actId="478"/>
          <ac:picMkLst>
            <pc:docMk/>
            <pc:sldMk cId="1002809681" sldId="430"/>
            <ac:picMk id="3" creationId="{B25CBA1A-91CE-4952-8445-14C6E43A76D1}"/>
          </ac:picMkLst>
        </pc:picChg>
      </pc:sldChg>
      <pc:sldChg chg="modSp add mod">
        <pc:chgData name="Chauhan, Rohit" userId="807175a6-7b20-48e3-80bf-6a840bc9ad68" providerId="ADAL" clId="{D50CF9D0-180B-4BB3-A5FC-5A50D421A2EB}" dt="2021-12-23T00:07:57.572" v="2192" actId="20577"/>
        <pc:sldMkLst>
          <pc:docMk/>
          <pc:sldMk cId="1228656357" sldId="431"/>
        </pc:sldMkLst>
        <pc:spChg chg="mod">
          <ac:chgData name="Chauhan, Rohit" userId="807175a6-7b20-48e3-80bf-6a840bc9ad68" providerId="ADAL" clId="{D50CF9D0-180B-4BB3-A5FC-5A50D421A2EB}" dt="2021-12-23T00:07:57.572" v="2192" actId="20577"/>
          <ac:spMkLst>
            <pc:docMk/>
            <pc:sldMk cId="1228656357" sldId="431"/>
            <ac:spMk id="4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2:19:05.109" v="1892" actId="20577"/>
          <ac:spMkLst>
            <pc:docMk/>
            <pc:sldMk cId="1228656357" sldId="431"/>
            <ac:spMk id="7" creationId="{00000000-0000-0000-0000-000000000000}"/>
          </ac:spMkLst>
        </pc:spChg>
        <pc:spChg chg="mod">
          <ac:chgData name="Chauhan, Rohit" userId="807175a6-7b20-48e3-80bf-6a840bc9ad68" providerId="ADAL" clId="{D50CF9D0-180B-4BB3-A5FC-5A50D421A2EB}" dt="2021-12-22T22:20:28.808" v="2078" actId="14100"/>
          <ac:spMkLst>
            <pc:docMk/>
            <pc:sldMk cId="1228656357" sldId="431"/>
            <ac:spMk id="8" creationId="{8997E92D-4D22-4C64-94CB-14264B165749}"/>
          </ac:spMkLst>
        </pc:spChg>
      </pc:sldChg>
      <pc:sldChg chg="add del">
        <pc:chgData name="Chauhan, Rohit" userId="807175a6-7b20-48e3-80bf-6a840bc9ad68" providerId="ADAL" clId="{D50CF9D0-180B-4BB3-A5FC-5A50D421A2EB}" dt="2021-12-22T22:11:10.623" v="1195" actId="47"/>
        <pc:sldMkLst>
          <pc:docMk/>
          <pc:sldMk cId="306825189" sldId="438"/>
        </pc:sldMkLst>
      </pc:sldChg>
      <pc:sldChg chg="add del">
        <pc:chgData name="Chauhan, Rohit" userId="807175a6-7b20-48e3-80bf-6a840bc9ad68" providerId="ADAL" clId="{D50CF9D0-180B-4BB3-A5FC-5A50D421A2EB}" dt="2021-12-22T22:11:10.623" v="1195" actId="47"/>
        <pc:sldMkLst>
          <pc:docMk/>
          <pc:sldMk cId="1386229788" sldId="439"/>
        </pc:sldMkLst>
      </pc:sldChg>
      <pc:sldChg chg="add del">
        <pc:chgData name="Chauhan, Rohit" userId="807175a6-7b20-48e3-80bf-6a840bc9ad68" providerId="ADAL" clId="{D50CF9D0-180B-4BB3-A5FC-5A50D421A2EB}" dt="2021-12-22T22:11:10.623" v="1195" actId="47"/>
        <pc:sldMkLst>
          <pc:docMk/>
          <pc:sldMk cId="489758184" sldId="440"/>
        </pc:sldMkLst>
      </pc:sldChg>
      <pc:sldChg chg="add del">
        <pc:chgData name="Chauhan, Rohit" userId="807175a6-7b20-48e3-80bf-6a840bc9ad68" providerId="ADAL" clId="{D50CF9D0-180B-4BB3-A5FC-5A50D421A2EB}" dt="2021-12-22T22:11:10.623" v="1195" actId="47"/>
        <pc:sldMkLst>
          <pc:docMk/>
          <pc:sldMk cId="3344082534" sldId="441"/>
        </pc:sldMkLst>
      </pc:sldChg>
      <pc:sldChg chg="add del">
        <pc:chgData name="Chauhan, Rohit" userId="807175a6-7b20-48e3-80bf-6a840bc9ad68" providerId="ADAL" clId="{D50CF9D0-180B-4BB3-A5FC-5A50D421A2EB}" dt="2021-12-22T22:11:10.623" v="1195" actId="47"/>
        <pc:sldMkLst>
          <pc:docMk/>
          <pc:sldMk cId="3961792022" sldId="442"/>
        </pc:sldMkLst>
      </pc:sldChg>
      <pc:sldChg chg="add del">
        <pc:chgData name="Chauhan, Rohit" userId="807175a6-7b20-48e3-80bf-6a840bc9ad68" providerId="ADAL" clId="{D50CF9D0-180B-4BB3-A5FC-5A50D421A2EB}" dt="2021-12-22T22:11:10.623" v="1195" actId="47"/>
        <pc:sldMkLst>
          <pc:docMk/>
          <pc:sldMk cId="4102571569" sldId="4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B8704B-2918-49F7-958D-DB753249CBD3}" type="datetimeFigureOut">
              <a:rPr lang="en-US"/>
              <a:t>5/12/2022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BEC2F3-7D9E-4192-9573-F3A2DE08180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2424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759FBC7-38DD-48ED-9B9A-7E7B1E64B17C}" type="datetimeFigureOut">
              <a:rPr lang="en-US"/>
              <a:t>5/12/2022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8FBF18-D258-42AC-A421-336881F9FB6A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81627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FBF18-D258-42AC-A421-336881F9FB6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00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3"/>
          <p:cNvSpPr/>
          <p:nvPr/>
        </p:nvSpPr>
        <p:spPr>
          <a:xfrm flipH="1">
            <a:off x="0" y="1958209"/>
            <a:ext cx="9144000" cy="4899791"/>
          </a:xfrm>
          <a:custGeom>
            <a:avLst/>
            <a:gdLst/>
            <a:ahLst/>
            <a:cxnLst/>
            <a:rect l="l" t="t" r="r" b="b"/>
            <a:pathLst>
              <a:path w="9144000" h="4899791">
                <a:moveTo>
                  <a:pt x="0" y="0"/>
                </a:moveTo>
                <a:lnTo>
                  <a:pt x="0" y="2308991"/>
                </a:lnTo>
                <a:lnTo>
                  <a:pt x="0" y="3429000"/>
                </a:lnTo>
                <a:lnTo>
                  <a:pt x="0" y="4899791"/>
                </a:lnTo>
                <a:lnTo>
                  <a:pt x="9144000" y="4899791"/>
                </a:lnTo>
                <a:lnTo>
                  <a:pt x="9144000" y="3429000"/>
                </a:lnTo>
                <a:lnTo>
                  <a:pt x="9144000" y="2308991"/>
                </a:lnTo>
                <a:lnTo>
                  <a:pt x="9144000" y="1897979"/>
                </a:lnTo>
                <a:close/>
              </a:path>
            </a:pathLst>
          </a:cu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1" y="4495800"/>
            <a:ext cx="7239894" cy="12192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4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1" y="5791200"/>
            <a:ext cx="7239000" cy="762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2542" y="152400"/>
            <a:ext cx="701368" cy="60960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52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530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386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87" y="685800"/>
            <a:ext cx="8734425" cy="5867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908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439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334035"/>
            <a:ext cx="8736012" cy="5212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203201" y="6572023"/>
            <a:ext cx="2859882" cy="18288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Copyright 2015 – ARRIS Enterprises, Inc. All rights reserved.</a:t>
            </a:r>
            <a:endParaRPr sz="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02196" y="6572023"/>
            <a:ext cx="3332203" cy="182880"/>
          </a:xfrm>
          <a:prstGeom prst="rect">
            <a:avLst/>
          </a:prstGeom>
        </p:spPr>
        <p:txBody>
          <a:bodyPr/>
          <a:lstStyle/>
          <a:p>
            <a:pPr algn="l"/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553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3201" y="6572023"/>
            <a:ext cx="2859882" cy="18288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Copyright 2015 – ARRIS Enterprises, Inc. All rights reserved.</a:t>
            </a:r>
            <a:endParaRPr sz="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02196" y="6572023"/>
            <a:ext cx="3332203" cy="182880"/>
          </a:xfrm>
          <a:prstGeom prst="rect">
            <a:avLst/>
          </a:prstGeom>
        </p:spPr>
        <p:txBody>
          <a:bodyPr/>
          <a:lstStyle/>
          <a:p>
            <a:pPr algn="l"/>
            <a:endParaRPr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776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71800" y="6572023"/>
            <a:ext cx="2194560" cy="18288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762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4279392"/>
            <a:ext cx="9153144" cy="2578608"/>
            <a:chOff x="0" y="4279392"/>
            <a:chExt cx="9153144" cy="2578608"/>
          </a:xfrm>
        </p:grpSpPr>
        <p:sp>
          <p:nvSpPr>
            <p:cNvPr id="14" name="Freeform 13"/>
            <p:cNvSpPr/>
            <p:nvPr/>
          </p:nvSpPr>
          <p:spPr>
            <a:xfrm flipH="1" flipV="1">
              <a:off x="0" y="4279392"/>
              <a:ext cx="9153144" cy="2578608"/>
            </a:xfrm>
            <a:custGeom>
              <a:avLst/>
              <a:gdLst/>
              <a:ahLst/>
              <a:cxnLst/>
              <a:rect l="l" t="t" r="r" b="b"/>
              <a:pathLst>
                <a:path w="9153144" h="2578608">
                  <a:moveTo>
                    <a:pt x="4633" y="2578608"/>
                  </a:moveTo>
                  <a:lnTo>
                    <a:pt x="0" y="2510057"/>
                  </a:lnTo>
                  <a:lnTo>
                    <a:pt x="0" y="0"/>
                  </a:lnTo>
                  <a:lnTo>
                    <a:pt x="9153144" y="0"/>
                  </a:lnTo>
                  <a:lnTo>
                    <a:pt x="9153144" y="723931"/>
                  </a:lnTo>
                  <a:close/>
                </a:path>
              </a:pathLst>
            </a:custGeom>
            <a:solidFill>
              <a:srgbClr val="ECEDEB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5" name="Freeform 14"/>
            <p:cNvSpPr/>
            <p:nvPr/>
          </p:nvSpPr>
          <p:spPr>
            <a:xfrm flipH="1" flipV="1">
              <a:off x="0" y="4344473"/>
              <a:ext cx="9153144" cy="2513527"/>
            </a:xfrm>
            <a:custGeom>
              <a:avLst/>
              <a:gdLst/>
              <a:ahLst/>
              <a:cxnLst/>
              <a:rect l="l" t="t" r="r" b="b"/>
              <a:pathLst>
                <a:path w="9153144" h="2513527">
                  <a:moveTo>
                    <a:pt x="0" y="2513527"/>
                  </a:moveTo>
                  <a:lnTo>
                    <a:pt x="0" y="786666"/>
                  </a:lnTo>
                  <a:cubicBezTo>
                    <a:pt x="1540271" y="663843"/>
                    <a:pt x="3090961" y="354543"/>
                    <a:pt x="4644173" y="0"/>
                  </a:cubicBezTo>
                  <a:lnTo>
                    <a:pt x="9153144" y="0"/>
                  </a:lnTo>
                  <a:lnTo>
                    <a:pt x="9153144" y="385665"/>
                  </a:lnTo>
                  <a:close/>
                </a:path>
              </a:pathLst>
            </a:custGeom>
            <a:solidFill>
              <a:srgbClr val="E6E7E5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6" name="Freeform 15"/>
            <p:cNvSpPr/>
            <p:nvPr/>
          </p:nvSpPr>
          <p:spPr>
            <a:xfrm flipH="1" flipV="1">
              <a:off x="537002" y="4388014"/>
              <a:ext cx="8616142" cy="2469986"/>
            </a:xfrm>
            <a:custGeom>
              <a:avLst/>
              <a:gdLst/>
              <a:ahLst/>
              <a:cxnLst/>
              <a:rect l="l" t="t" r="r" b="b"/>
              <a:pathLst>
                <a:path w="8616142" h="2469986">
                  <a:moveTo>
                    <a:pt x="9046" y="2469986"/>
                  </a:moveTo>
                  <a:lnTo>
                    <a:pt x="9046" y="741037"/>
                  </a:lnTo>
                  <a:lnTo>
                    <a:pt x="0" y="471234"/>
                  </a:lnTo>
                  <a:lnTo>
                    <a:pt x="0" y="0"/>
                  </a:lnTo>
                  <a:lnTo>
                    <a:pt x="8616142" y="0"/>
                  </a:lnTo>
                  <a:close/>
                </a:path>
              </a:pathLst>
            </a:custGeom>
            <a:solidFill>
              <a:srgbClr val="DBDCDA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7" name="Freeform 16"/>
            <p:cNvSpPr/>
            <p:nvPr/>
          </p:nvSpPr>
          <p:spPr>
            <a:xfrm flipH="1" flipV="1">
              <a:off x="4123957" y="4475098"/>
              <a:ext cx="5029187" cy="2382902"/>
            </a:xfrm>
            <a:custGeom>
              <a:avLst/>
              <a:gdLst/>
              <a:ahLst/>
              <a:cxnLst/>
              <a:rect l="l" t="t" r="r" b="b"/>
              <a:pathLst>
                <a:path w="5029187" h="2382902">
                  <a:moveTo>
                    <a:pt x="0" y="2382902"/>
                  </a:moveTo>
                  <a:lnTo>
                    <a:pt x="0" y="0"/>
                  </a:lnTo>
                  <a:lnTo>
                    <a:pt x="5029187" y="0"/>
                  </a:lnTo>
                  <a:close/>
                </a:path>
              </a:pathLst>
            </a:custGeom>
            <a:solidFill>
              <a:srgbClr val="D3D4D2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22" y="685800"/>
            <a:ext cx="7615379" cy="2250832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044745"/>
            <a:ext cx="7620000" cy="7620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80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4279392"/>
            <a:ext cx="9153144" cy="2578608"/>
            <a:chOff x="0" y="4279392"/>
            <a:chExt cx="9153144" cy="2578608"/>
          </a:xfrm>
        </p:grpSpPr>
        <p:sp>
          <p:nvSpPr>
            <p:cNvPr id="13" name="Freeform 12"/>
            <p:cNvSpPr/>
            <p:nvPr/>
          </p:nvSpPr>
          <p:spPr>
            <a:xfrm flipH="1" flipV="1">
              <a:off x="0" y="4279392"/>
              <a:ext cx="9153144" cy="2578608"/>
            </a:xfrm>
            <a:custGeom>
              <a:avLst/>
              <a:gdLst/>
              <a:ahLst/>
              <a:cxnLst/>
              <a:rect l="l" t="t" r="r" b="b"/>
              <a:pathLst>
                <a:path w="9153144" h="2578608">
                  <a:moveTo>
                    <a:pt x="4633" y="2578608"/>
                  </a:moveTo>
                  <a:lnTo>
                    <a:pt x="0" y="2510057"/>
                  </a:lnTo>
                  <a:lnTo>
                    <a:pt x="0" y="0"/>
                  </a:lnTo>
                  <a:lnTo>
                    <a:pt x="9153144" y="0"/>
                  </a:lnTo>
                  <a:lnTo>
                    <a:pt x="9153144" y="72393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/>
            </a:p>
          </p:txBody>
        </p:sp>
        <p:sp>
          <p:nvSpPr>
            <p:cNvPr id="14" name="Freeform 13"/>
            <p:cNvSpPr/>
            <p:nvPr/>
          </p:nvSpPr>
          <p:spPr>
            <a:xfrm flipH="1" flipV="1">
              <a:off x="0" y="4344473"/>
              <a:ext cx="9153144" cy="2513527"/>
            </a:xfrm>
            <a:custGeom>
              <a:avLst/>
              <a:gdLst/>
              <a:ahLst/>
              <a:cxnLst/>
              <a:rect l="l" t="t" r="r" b="b"/>
              <a:pathLst>
                <a:path w="9153144" h="2513527">
                  <a:moveTo>
                    <a:pt x="0" y="2513527"/>
                  </a:moveTo>
                  <a:lnTo>
                    <a:pt x="0" y="786666"/>
                  </a:lnTo>
                  <a:cubicBezTo>
                    <a:pt x="1540270" y="663843"/>
                    <a:pt x="3090961" y="354543"/>
                    <a:pt x="4644173" y="0"/>
                  </a:cubicBezTo>
                  <a:lnTo>
                    <a:pt x="9153144" y="0"/>
                  </a:lnTo>
                  <a:lnTo>
                    <a:pt x="9153144" y="385665"/>
                  </a:lnTo>
                  <a:close/>
                </a:path>
              </a:pathLst>
            </a:custGeom>
            <a:solidFill>
              <a:srgbClr val="F38E2E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/>
            </a:p>
          </p:txBody>
        </p:sp>
        <p:sp>
          <p:nvSpPr>
            <p:cNvPr id="15" name="Freeform 14"/>
            <p:cNvSpPr/>
            <p:nvPr/>
          </p:nvSpPr>
          <p:spPr>
            <a:xfrm flipH="1" flipV="1">
              <a:off x="537002" y="4388014"/>
              <a:ext cx="8616142" cy="2469986"/>
            </a:xfrm>
            <a:custGeom>
              <a:avLst/>
              <a:gdLst/>
              <a:ahLst/>
              <a:cxnLst/>
              <a:rect l="l" t="t" r="r" b="b"/>
              <a:pathLst>
                <a:path w="8616142" h="2469986">
                  <a:moveTo>
                    <a:pt x="9046" y="2469986"/>
                  </a:moveTo>
                  <a:lnTo>
                    <a:pt x="9046" y="741037"/>
                  </a:lnTo>
                  <a:lnTo>
                    <a:pt x="0" y="471234"/>
                  </a:lnTo>
                  <a:lnTo>
                    <a:pt x="0" y="0"/>
                  </a:lnTo>
                  <a:lnTo>
                    <a:pt x="8616142" y="0"/>
                  </a:lnTo>
                  <a:close/>
                </a:path>
              </a:pathLst>
            </a:custGeom>
            <a:solidFill>
              <a:srgbClr val="F18029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/>
            </a:p>
          </p:txBody>
        </p:sp>
        <p:sp>
          <p:nvSpPr>
            <p:cNvPr id="16" name="Freeform 15"/>
            <p:cNvSpPr/>
            <p:nvPr/>
          </p:nvSpPr>
          <p:spPr>
            <a:xfrm flipH="1" flipV="1">
              <a:off x="4123958" y="4475098"/>
              <a:ext cx="5029186" cy="2382902"/>
            </a:xfrm>
            <a:custGeom>
              <a:avLst/>
              <a:gdLst/>
              <a:ahLst/>
              <a:cxnLst/>
              <a:rect l="l" t="t" r="r" b="b"/>
              <a:pathLst>
                <a:path w="5029186" h="2382902">
                  <a:moveTo>
                    <a:pt x="0" y="2382902"/>
                  </a:moveTo>
                  <a:lnTo>
                    <a:pt x="0" y="0"/>
                  </a:lnTo>
                  <a:lnTo>
                    <a:pt x="5029186" y="0"/>
                  </a:lnTo>
                  <a:close/>
                </a:path>
              </a:pathLst>
            </a:custGeom>
            <a:solidFill>
              <a:srgbClr val="ED7828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22" y="685800"/>
            <a:ext cx="7615380" cy="2250832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044745"/>
            <a:ext cx="7620000" cy="7620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302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4274692"/>
            <a:ext cx="9153144" cy="2583308"/>
            <a:chOff x="0" y="4274692"/>
            <a:chExt cx="9153144" cy="2583308"/>
          </a:xfrm>
        </p:grpSpPr>
        <p:sp>
          <p:nvSpPr>
            <p:cNvPr id="13" name="Freeform 12"/>
            <p:cNvSpPr/>
            <p:nvPr/>
          </p:nvSpPr>
          <p:spPr>
            <a:xfrm flipH="1" flipV="1">
              <a:off x="0" y="4274692"/>
              <a:ext cx="9153144" cy="2583308"/>
            </a:xfrm>
            <a:custGeom>
              <a:avLst/>
              <a:gdLst/>
              <a:ahLst/>
              <a:cxnLst/>
              <a:rect l="l" t="t" r="r" b="b"/>
              <a:pathLst>
                <a:path w="9153144" h="2583308">
                  <a:moveTo>
                    <a:pt x="4633" y="2583308"/>
                  </a:moveTo>
                  <a:lnTo>
                    <a:pt x="0" y="2514757"/>
                  </a:lnTo>
                  <a:lnTo>
                    <a:pt x="0" y="0"/>
                  </a:lnTo>
                  <a:lnTo>
                    <a:pt x="9153144" y="0"/>
                  </a:lnTo>
                  <a:lnTo>
                    <a:pt x="9153144" y="728631"/>
                  </a:lnTo>
                  <a:close/>
                </a:path>
              </a:pathLst>
            </a:custGeom>
            <a:solidFill>
              <a:srgbClr val="676769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/>
            </a:p>
          </p:txBody>
        </p:sp>
        <p:sp>
          <p:nvSpPr>
            <p:cNvPr id="15" name="Freeform 14"/>
            <p:cNvSpPr/>
            <p:nvPr/>
          </p:nvSpPr>
          <p:spPr>
            <a:xfrm flipH="1" flipV="1">
              <a:off x="0" y="4339773"/>
              <a:ext cx="9153144" cy="2518227"/>
            </a:xfrm>
            <a:custGeom>
              <a:avLst/>
              <a:gdLst/>
              <a:ahLst/>
              <a:cxnLst/>
              <a:rect l="l" t="t" r="r" b="b"/>
              <a:pathLst>
                <a:path w="9153144" h="2518227">
                  <a:moveTo>
                    <a:pt x="0" y="2518227"/>
                  </a:moveTo>
                  <a:lnTo>
                    <a:pt x="0" y="791366"/>
                  </a:lnTo>
                  <a:cubicBezTo>
                    <a:pt x="1546989" y="668007"/>
                    <a:pt x="3104488" y="356542"/>
                    <a:pt x="4664483" y="0"/>
                  </a:cubicBezTo>
                  <a:lnTo>
                    <a:pt x="9153144" y="0"/>
                  </a:lnTo>
                  <a:lnTo>
                    <a:pt x="9153144" y="390365"/>
                  </a:lnTo>
                  <a:close/>
                </a:path>
              </a:pathLst>
            </a:custGeom>
            <a:solidFill>
              <a:srgbClr val="5D5D5F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/>
            </a:p>
          </p:txBody>
        </p:sp>
        <p:sp>
          <p:nvSpPr>
            <p:cNvPr id="16" name="Freeform 15"/>
            <p:cNvSpPr/>
            <p:nvPr/>
          </p:nvSpPr>
          <p:spPr>
            <a:xfrm flipH="1" flipV="1">
              <a:off x="520624" y="4383314"/>
              <a:ext cx="8632520" cy="2474686"/>
            </a:xfrm>
            <a:custGeom>
              <a:avLst/>
              <a:gdLst/>
              <a:ahLst/>
              <a:cxnLst/>
              <a:rect l="l" t="t" r="r" b="b"/>
              <a:pathLst>
                <a:path w="8632520" h="2474686">
                  <a:moveTo>
                    <a:pt x="9046" y="2474686"/>
                  </a:moveTo>
                  <a:lnTo>
                    <a:pt x="9046" y="745737"/>
                  </a:lnTo>
                  <a:lnTo>
                    <a:pt x="0" y="475934"/>
                  </a:lnTo>
                  <a:lnTo>
                    <a:pt x="0" y="0"/>
                  </a:lnTo>
                  <a:lnTo>
                    <a:pt x="8632520" y="0"/>
                  </a:lnTo>
                  <a:close/>
                </a:path>
              </a:pathLst>
            </a:custGeom>
            <a:solidFill>
              <a:srgbClr val="515153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/>
            </a:p>
          </p:txBody>
        </p:sp>
        <p:sp>
          <p:nvSpPr>
            <p:cNvPr id="17" name="Freeform 16"/>
            <p:cNvSpPr/>
            <p:nvPr/>
          </p:nvSpPr>
          <p:spPr>
            <a:xfrm flipH="1" flipV="1">
              <a:off x="4114038" y="4470398"/>
              <a:ext cx="5039106" cy="2387602"/>
            </a:xfrm>
            <a:custGeom>
              <a:avLst/>
              <a:gdLst/>
              <a:ahLst/>
              <a:cxnLst/>
              <a:rect l="l" t="t" r="r" b="b"/>
              <a:pathLst>
                <a:path w="5039106" h="2387602">
                  <a:moveTo>
                    <a:pt x="0" y="2387602"/>
                  </a:moveTo>
                  <a:lnTo>
                    <a:pt x="0" y="0"/>
                  </a:lnTo>
                  <a:lnTo>
                    <a:pt x="5039106" y="0"/>
                  </a:lnTo>
                  <a:close/>
                </a:path>
              </a:pathLst>
            </a:custGeom>
            <a:solidFill>
              <a:srgbClr val="464648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22" y="685800"/>
            <a:ext cx="7615380" cy="2250832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044745"/>
            <a:ext cx="7620000" cy="7620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9932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1" y="1335089"/>
            <a:ext cx="4267200" cy="521208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2" y="1335089"/>
            <a:ext cx="4267200" cy="521208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03201" y="272142"/>
            <a:ext cx="6744325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082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2"/>
          <p:cNvSpPr>
            <a:spLocks noGrp="1"/>
          </p:cNvSpPr>
          <p:nvPr>
            <p:ph sz="quarter" idx="14"/>
          </p:nvPr>
        </p:nvSpPr>
        <p:spPr>
          <a:xfrm>
            <a:off x="203209" y="1334034"/>
            <a:ext cx="2831591" cy="521208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/>
          </p:nvPr>
        </p:nvSpPr>
        <p:spPr>
          <a:xfrm>
            <a:off x="3153891" y="1334034"/>
            <a:ext cx="2831591" cy="521208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6"/>
          </p:nvPr>
        </p:nvSpPr>
        <p:spPr>
          <a:xfrm>
            <a:off x="6104572" y="1334034"/>
            <a:ext cx="2834640" cy="521208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7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6971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199" y="1335088"/>
            <a:ext cx="4291013" cy="2560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199" y="3993870"/>
            <a:ext cx="4291013" cy="2560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204788" y="1335088"/>
            <a:ext cx="4291012" cy="2560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204788" y="3993870"/>
            <a:ext cx="4291012" cy="2560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6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164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2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2"/>
          <p:cNvSpPr>
            <a:spLocks noGrp="1"/>
          </p:cNvSpPr>
          <p:nvPr>
            <p:ph sz="quarter" idx="14"/>
          </p:nvPr>
        </p:nvSpPr>
        <p:spPr>
          <a:xfrm>
            <a:off x="203201" y="1335089"/>
            <a:ext cx="4267200" cy="5212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12"/>
          <p:cNvSpPr>
            <a:spLocks noGrp="1"/>
          </p:cNvSpPr>
          <p:nvPr>
            <p:ph sz="quarter" idx="15"/>
          </p:nvPr>
        </p:nvSpPr>
        <p:spPr>
          <a:xfrm>
            <a:off x="4648199" y="1335089"/>
            <a:ext cx="4291013" cy="2542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6"/>
          </p:nvPr>
        </p:nvSpPr>
        <p:spPr>
          <a:xfrm>
            <a:off x="4648199" y="4005137"/>
            <a:ext cx="4291014" cy="2542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7"/>
          </p:nvPr>
        </p:nvSpPr>
        <p:spPr>
          <a:xfrm>
            <a:off x="2971800" y="6572023"/>
            <a:ext cx="2194560" cy="182881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8532919" y="6572023"/>
            <a:ext cx="406294" cy="182880"/>
          </a:xfrm>
        </p:spPr>
        <p:txBody>
          <a:bodyPr/>
          <a:lstStyle/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7142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400320" y="6269686"/>
            <a:ext cx="2743680" cy="590352"/>
            <a:chOff x="6400320" y="6269686"/>
            <a:chExt cx="2743680" cy="590352"/>
          </a:xfrm>
        </p:grpSpPr>
        <p:sp>
          <p:nvSpPr>
            <p:cNvPr id="14" name="Right Triangle 14"/>
            <p:cNvSpPr/>
            <p:nvPr/>
          </p:nvSpPr>
          <p:spPr>
            <a:xfrm flipV="1">
              <a:off x="6400320" y="6269686"/>
              <a:ext cx="2743680" cy="589201"/>
            </a:xfrm>
            <a:custGeom>
              <a:avLst/>
              <a:gdLst>
                <a:gd name="connsiteX0" fmla="*/ 2743680 w 2743680"/>
                <a:gd name="connsiteY0" fmla="*/ 588314 h 588314"/>
                <a:gd name="connsiteX1" fmla="*/ 2743680 w 2743680"/>
                <a:gd name="connsiteY1" fmla="*/ 0 h 588314"/>
                <a:gd name="connsiteX2" fmla="*/ 436714 w 2743680"/>
                <a:gd name="connsiteY2" fmla="*/ 0 h 588314"/>
                <a:gd name="connsiteX3" fmla="*/ 0 w 2743680"/>
                <a:gd name="connsiteY3" fmla="*/ 1494 h 588314"/>
                <a:gd name="connsiteX4" fmla="*/ 2743680 w 2743680"/>
                <a:gd name="connsiteY4" fmla="*/ 588314 h 588314"/>
                <a:gd name="connsiteX0" fmla="*/ 2743680 w 2743680"/>
                <a:gd name="connsiteY0" fmla="*/ 589201 h 589201"/>
                <a:gd name="connsiteX1" fmla="*/ 2743680 w 2743680"/>
                <a:gd name="connsiteY1" fmla="*/ 887 h 589201"/>
                <a:gd name="connsiteX2" fmla="*/ 436714 w 2743680"/>
                <a:gd name="connsiteY2" fmla="*/ 887 h 589201"/>
                <a:gd name="connsiteX3" fmla="*/ 0 w 2743680"/>
                <a:gd name="connsiteY3" fmla="*/ 0 h 589201"/>
                <a:gd name="connsiteX4" fmla="*/ 2743680 w 2743680"/>
                <a:gd name="connsiteY4" fmla="*/ 589201 h 589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3680" h="589201">
                  <a:moveTo>
                    <a:pt x="2743680" y="589201"/>
                  </a:moveTo>
                  <a:lnTo>
                    <a:pt x="2743680" y="887"/>
                  </a:lnTo>
                  <a:lnTo>
                    <a:pt x="436714" y="887"/>
                  </a:lnTo>
                  <a:lnTo>
                    <a:pt x="0" y="0"/>
                  </a:lnTo>
                  <a:lnTo>
                    <a:pt x="2743680" y="589201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5" name="Right Triangle 14"/>
            <p:cNvSpPr/>
            <p:nvPr/>
          </p:nvSpPr>
          <p:spPr>
            <a:xfrm flipV="1">
              <a:off x="6724170" y="6471471"/>
              <a:ext cx="2419830" cy="388567"/>
            </a:xfrm>
            <a:custGeom>
              <a:avLst/>
              <a:gdLst>
                <a:gd name="connsiteX0" fmla="*/ 2419830 w 2419830"/>
                <a:gd name="connsiteY0" fmla="*/ 388567 h 388567"/>
                <a:gd name="connsiteX1" fmla="*/ 2419830 w 2419830"/>
                <a:gd name="connsiteY1" fmla="*/ 2038 h 388567"/>
                <a:gd name="connsiteX2" fmla="*/ 387537 w 2419830"/>
                <a:gd name="connsiteY2" fmla="*/ 2038 h 388567"/>
                <a:gd name="connsiteX3" fmla="*/ 0 w 2419830"/>
                <a:gd name="connsiteY3" fmla="*/ 0 h 388567"/>
                <a:gd name="connsiteX4" fmla="*/ 2419830 w 2419830"/>
                <a:gd name="connsiteY4" fmla="*/ 388567 h 3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9830" h="388567">
                  <a:moveTo>
                    <a:pt x="2419830" y="388567"/>
                  </a:moveTo>
                  <a:lnTo>
                    <a:pt x="2419830" y="2038"/>
                  </a:lnTo>
                  <a:lnTo>
                    <a:pt x="387537" y="2038"/>
                  </a:lnTo>
                  <a:lnTo>
                    <a:pt x="0" y="0"/>
                  </a:lnTo>
                  <a:lnTo>
                    <a:pt x="2419830" y="388567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3201" y="272142"/>
            <a:ext cx="6744325" cy="914400"/>
          </a:xfrm>
          <a:prstGeom prst="rect">
            <a:avLst/>
          </a:prstGeom>
        </p:spPr>
        <p:txBody>
          <a:bodyPr vert="horz" lIns="91440" tIns="0" rIns="9144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1" y="1334035"/>
            <a:ext cx="8728074" cy="5212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1800" y="6598919"/>
            <a:ext cx="2194560" cy="182881"/>
          </a:xfrm>
          <a:prstGeom prst="rect">
            <a:avLst/>
          </a:prstGeom>
        </p:spPr>
        <p:txBody>
          <a:bodyPr vert="horz" wrap="square" lIns="0" tIns="0" rIns="0" bIns="0" rtlCol="0" anchor="b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919" y="6572023"/>
            <a:ext cx="406294" cy="182880"/>
          </a:xfrm>
          <a:prstGeom prst="rect">
            <a:avLst/>
          </a:prstGeom>
        </p:spPr>
        <p:txBody>
          <a:bodyPr vert="horz" wrap="square" lIns="0" tIns="0" rIns="0" bIns="0" rtlCol="0" anchor="b"/>
          <a:lstStyle>
            <a:lvl1pPr algn="r">
              <a:defRPr sz="9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1FA2017-4488-4033-A37E-4064B866FEA5}" type="slidenum">
              <a:rPr/>
              <a:pPr/>
              <a:t>‹#›</a:t>
            </a:fld>
            <a:endParaRPr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52400" y="6598920"/>
            <a:ext cx="2859882" cy="18288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900" dirty="0">
                <a:solidFill>
                  <a:schemeClr val="tx1"/>
                </a:solidFill>
              </a:rPr>
              <a:t>Copyright 2020 – RC</a:t>
            </a:r>
            <a:r>
              <a:rPr lang="en-US" sz="900" baseline="0" dirty="0">
                <a:solidFill>
                  <a:schemeClr val="tx1"/>
                </a:solidFill>
              </a:rPr>
              <a:t> CAPITALMANAGEMENT</a:t>
            </a:r>
            <a:r>
              <a:rPr lang="en-US" sz="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sz="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aggedShape" hidden="1"/>
          <p:cNvSpPr/>
          <p:nvPr>
            <p:custDataLst>
              <p:tags r:id="rId17"/>
            </p:custDataLst>
          </p:nvPr>
        </p:nvSpPr>
        <p:spPr>
          <a:xfrm>
            <a:off x="0" y="-25400"/>
            <a:ext cx="127000" cy="1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229907" y="119742"/>
            <a:ext cx="701368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5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52" r:id="rId6"/>
    <p:sldLayoutId id="2147483669" r:id="rId7"/>
    <p:sldLayoutId id="2147483679" r:id="rId8"/>
    <p:sldLayoutId id="2147483670" r:id="rId9"/>
    <p:sldLayoutId id="2147483654" r:id="rId10"/>
    <p:sldLayoutId id="2147483666" r:id="rId11"/>
    <p:sldLayoutId id="2147483667" r:id="rId12"/>
    <p:sldLayoutId id="2147483664" r:id="rId13"/>
    <p:sldLayoutId id="2147483665" r:id="rId14"/>
    <p:sldLayoutId id="214748365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accent1"/>
        </a:buClr>
        <a:buSzPct val="90000"/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28600" algn="l" defTabSz="914400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228600" algn="l" defTabSz="914400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23160" indent="-228600" algn="l" defTabSz="914400" rtl="0" eaLnBrk="1" latinLnBrk="0" hangingPunct="1">
        <a:lnSpc>
          <a:spcPct val="9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2438400"/>
            <a:ext cx="7620000" cy="9906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WHY INFLATION MATTERS 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105400" y="5791200"/>
            <a:ext cx="441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/>
              <a:t>Rohit Chauhan</a:t>
            </a:r>
          </a:p>
        </p:txBody>
      </p:sp>
    </p:spTree>
    <p:extLst>
      <p:ext uri="{BB962C8B-B14F-4D97-AF65-F5344CB8AC3E}">
        <p14:creationId xmlns:p14="http://schemas.microsoft.com/office/powerpoint/2010/main" val="421886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616">
        <p:fade/>
      </p:transition>
    </mc:Choice>
    <mc:Fallback xmlns="">
      <p:transition spd="med" advTm="7616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2017-4488-4033-A37E-4064B866FEA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914400"/>
          </a:xfrm>
        </p:spPr>
        <p:txBody>
          <a:bodyPr anchor="ctr"/>
          <a:lstStyle/>
          <a:p>
            <a:pPr algn="ctr"/>
            <a:r>
              <a:rPr lang="en-US" dirty="0"/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139" y="914400"/>
            <a:ext cx="8728074" cy="2819400"/>
          </a:xfrm>
        </p:spPr>
        <p:txBody>
          <a:bodyPr>
            <a:normAutofit/>
          </a:bodyPr>
          <a:lstStyle/>
          <a:p>
            <a:r>
              <a:rPr lang="en-US" dirty="0"/>
              <a:t>This is not investment advise and you should do your own research or consult a certified investment advisor to make a decision</a:t>
            </a:r>
          </a:p>
          <a:p>
            <a:r>
              <a:rPr lang="en-US" dirty="0"/>
              <a:t>We may hold the stock in our personal capacity and also in the portfolio of our advisory clients</a:t>
            </a:r>
          </a:p>
          <a:p>
            <a:r>
              <a:rPr lang="en-US" dirty="0"/>
              <a:t>We reserve the right to change our views and could sell or buy the stock accordingly</a:t>
            </a:r>
          </a:p>
        </p:txBody>
      </p:sp>
    </p:spTree>
    <p:extLst>
      <p:ext uri="{BB962C8B-B14F-4D97-AF65-F5344CB8AC3E}">
        <p14:creationId xmlns:p14="http://schemas.microsoft.com/office/powerpoint/2010/main" val="313087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2017-4488-4033-A37E-4064B866FEA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52298"/>
            <a:ext cx="7543800" cy="166710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Value of an asset is the discounted sum of future cash flows</a:t>
            </a:r>
          </a:p>
          <a:p>
            <a:r>
              <a:rPr lang="en-US" dirty="0"/>
              <a:t>Value depends on interest rates (r) and duration (n) or how far out is the cash flow</a:t>
            </a:r>
          </a:p>
          <a:p>
            <a:r>
              <a:rPr lang="en-US" dirty="0"/>
              <a:t>For same cash flow, higher ‘r’ leads to lower value</a:t>
            </a:r>
          </a:p>
          <a:p>
            <a:r>
              <a:rPr lang="en-US" dirty="0"/>
              <a:t>Value is sensitive to n</a:t>
            </a:r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914400"/>
          </a:xfrm>
        </p:spPr>
        <p:txBody>
          <a:bodyPr anchor="ctr"/>
          <a:lstStyle/>
          <a:p>
            <a:pPr algn="ctr"/>
            <a:r>
              <a:rPr lang="en-US" dirty="0"/>
              <a:t>FIRST PRINCIPLES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AE9ABB-1E73-4940-9F66-EF461CC3B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320" y="3103464"/>
            <a:ext cx="7038975" cy="318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7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2017-4488-4033-A37E-4064B866FEA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914400"/>
          </a:xfrm>
        </p:spPr>
        <p:txBody>
          <a:bodyPr anchor="ctr"/>
          <a:lstStyle/>
          <a:p>
            <a:pPr algn="ctr"/>
            <a:r>
              <a:rPr lang="en-US" dirty="0"/>
              <a:t> BOND PRICING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0707C1-09E2-4149-9245-94A2FDE9E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1" y="1334035"/>
            <a:ext cx="8728074" cy="102816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Bond prices fall with rise in interest rates</a:t>
            </a:r>
          </a:p>
          <a:p>
            <a:r>
              <a:rPr lang="en-US" dirty="0"/>
              <a:t>Bond with longer duration fall much longer than short duration</a:t>
            </a:r>
          </a:p>
          <a:p>
            <a:r>
              <a:rPr lang="en-US" dirty="0"/>
              <a:t>3% rise in interest rates leads to 45% drop in 30 year bond v/s 18% for 10 year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6933CF-0052-4959-9978-98FDF82EF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514600"/>
            <a:ext cx="6477000" cy="389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6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2017-4488-4033-A37E-4064B866FEA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924800" cy="914400"/>
          </a:xfrm>
        </p:spPr>
        <p:txBody>
          <a:bodyPr anchor="ctr"/>
          <a:lstStyle/>
          <a:p>
            <a:pPr algn="ctr"/>
            <a:r>
              <a:rPr lang="en-US" dirty="0"/>
              <a:t>STOCKS ARE QUASI BONDS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8997E92D-4D22-4C64-94CB-14264B165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543800" cy="3038702"/>
          </a:xfrm>
        </p:spPr>
        <p:txBody>
          <a:bodyPr>
            <a:normAutofit/>
          </a:bodyPr>
          <a:lstStyle/>
          <a:p>
            <a:r>
              <a:rPr lang="en-US" dirty="0"/>
              <a:t>Stock are valued same as bonds except duration and cash flow is not known (or is it?)</a:t>
            </a:r>
          </a:p>
          <a:p>
            <a:r>
              <a:rPr lang="en-US" dirty="0"/>
              <a:t>Price to earnings gives a rough guide to duration</a:t>
            </a:r>
          </a:p>
          <a:p>
            <a:pPr lvl="1"/>
            <a:r>
              <a:rPr lang="en-US" dirty="0"/>
              <a:t>50 PE stock has greater duration and than 20 PE</a:t>
            </a:r>
          </a:p>
          <a:p>
            <a:pPr lvl="1"/>
            <a:r>
              <a:rPr lang="en-US" dirty="0"/>
              <a:t>What about 100 PE</a:t>
            </a:r>
          </a:p>
          <a:p>
            <a:r>
              <a:rPr lang="en-US" dirty="0"/>
              <a:t>Companies with losses and high PE ? Double whammy</a:t>
            </a:r>
          </a:p>
          <a:p>
            <a:pPr lvl="1"/>
            <a:r>
              <a:rPr lang="en-US" dirty="0"/>
              <a:t>They have a very high duration as their cash flows are anticipated long into the future 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1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2017-4488-4033-A37E-4064B866FEA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924800" cy="914400"/>
          </a:xfrm>
        </p:spPr>
        <p:txBody>
          <a:bodyPr anchor="ctr"/>
          <a:lstStyle/>
          <a:p>
            <a:pPr algn="ctr"/>
            <a:r>
              <a:rPr lang="en-US" dirty="0"/>
              <a:t>SUCKER FOR NARRATIVES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8997E92D-4D22-4C64-94CB-14264B165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543800" cy="1752600"/>
          </a:xfrm>
        </p:spPr>
        <p:txBody>
          <a:bodyPr>
            <a:normAutofit/>
          </a:bodyPr>
          <a:lstStyle/>
          <a:p>
            <a:r>
              <a:rPr lang="en-US" dirty="0"/>
              <a:t>Covid accelerated the digitization of the economy (surely), but how much (who knows)</a:t>
            </a:r>
          </a:p>
          <a:p>
            <a:r>
              <a:rPr lang="en-US" dirty="0"/>
              <a:t>Interest fell during Covid and have been kept low</a:t>
            </a:r>
          </a:p>
          <a:p>
            <a:r>
              <a:rPr lang="en-US" dirty="0"/>
              <a:t>Interest have been falling since 1980! 40-year bull run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5CBA1A-91CE-4952-8445-14C6E43A7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720" y="3164150"/>
            <a:ext cx="5242560" cy="284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2017-4488-4033-A37E-4064B866FEA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924800" cy="914400"/>
          </a:xfrm>
        </p:spPr>
        <p:txBody>
          <a:bodyPr anchor="ctr"/>
          <a:lstStyle/>
          <a:p>
            <a:pPr algn="ctr"/>
            <a:r>
              <a:rPr lang="en-US" dirty="0"/>
              <a:t>WHAT IF INTEREST RATES RISE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8997E92D-4D22-4C64-94CB-14264B165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543800" cy="2971800"/>
          </a:xfrm>
        </p:spPr>
        <p:txBody>
          <a:bodyPr>
            <a:normAutofit/>
          </a:bodyPr>
          <a:lstStyle/>
          <a:p>
            <a:r>
              <a:rPr lang="en-US" dirty="0"/>
              <a:t>No one knows!</a:t>
            </a:r>
          </a:p>
          <a:p>
            <a:r>
              <a:rPr lang="en-US" dirty="0"/>
              <a:t>Valuations will be impacted IF they rise</a:t>
            </a:r>
          </a:p>
          <a:p>
            <a:r>
              <a:rPr lang="en-US" dirty="0"/>
              <a:t>Companies with the following characteristics will be most impacted</a:t>
            </a:r>
          </a:p>
          <a:p>
            <a:pPr lvl="1"/>
            <a:r>
              <a:rPr lang="en-US" dirty="0"/>
              <a:t>High valuations with current losses (In the US such stocks are down 50%</a:t>
            </a:r>
          </a:p>
          <a:p>
            <a:pPr lvl="1"/>
            <a:r>
              <a:rPr lang="en-US" dirty="0"/>
              <a:t>Quasi bonds : Companies with steady cash flows and high PE</a:t>
            </a:r>
          </a:p>
          <a:p>
            <a:pPr lvl="1"/>
            <a:r>
              <a:rPr lang="en-US" dirty="0"/>
              <a:t>Everything else (impact will vary)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Dec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2017-4488-4033-A37E-4064B866FEA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924800" cy="914400"/>
          </a:xfrm>
        </p:spPr>
        <p:txBody>
          <a:bodyPr anchor="ctr"/>
          <a:lstStyle/>
          <a:p>
            <a:pPr algn="ctr"/>
            <a:r>
              <a:rPr lang="en-US" dirty="0"/>
              <a:t>LIKE GRAVITY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8997E92D-4D22-4C64-94CB-14264B165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543800" cy="2514600"/>
          </a:xfrm>
        </p:spPr>
        <p:txBody>
          <a:bodyPr>
            <a:normAutofit/>
          </a:bodyPr>
          <a:lstStyle/>
          <a:p>
            <a:r>
              <a:rPr lang="en-US" dirty="0"/>
              <a:t>Interest rates are like gravity </a:t>
            </a:r>
          </a:p>
          <a:p>
            <a:r>
              <a:rPr lang="en-US" dirty="0"/>
              <a:t>Valuations are like the Mass of an object</a:t>
            </a:r>
          </a:p>
          <a:p>
            <a:r>
              <a:rPr lang="en-US" dirty="0"/>
              <a:t>High interest rates exert more pull on stocks with high valuations. A company making losses is hurt the most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5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2017-4488-4033-A37E-4064B866FEA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914400"/>
          </a:xfrm>
        </p:spPr>
        <p:txBody>
          <a:bodyPr anchor="ctr"/>
          <a:lstStyle/>
          <a:p>
            <a:pPr algn="ctr"/>
            <a:r>
              <a:rPr lang="en-US" dirty="0"/>
              <a:t>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447800"/>
            <a:ext cx="6781801" cy="4419600"/>
          </a:xfrm>
        </p:spPr>
        <p:txBody>
          <a:bodyPr>
            <a:normAutofit/>
          </a:bodyPr>
          <a:lstStyle/>
          <a:p>
            <a:r>
              <a:rPr lang="en-US" dirty="0"/>
              <a:t>Twitter: @rohitchauhan</a:t>
            </a:r>
          </a:p>
          <a:p>
            <a:r>
              <a:rPr lang="en-US" dirty="0"/>
              <a:t>Blog: valueinvestorindia.com</a:t>
            </a:r>
          </a:p>
          <a:p>
            <a:r>
              <a:rPr lang="en-US" dirty="0"/>
              <a:t>Site: rccapitalmanagement.com</a:t>
            </a:r>
          </a:p>
          <a:p>
            <a:r>
              <a:rPr lang="en-US" dirty="0"/>
              <a:t>Email: rohit_chauhan@rcfunds.com</a:t>
            </a:r>
          </a:p>
          <a:p>
            <a:r>
              <a:rPr lang="en-US" dirty="0"/>
              <a:t>SEBI registered Investment advisor: INA000004088</a:t>
            </a:r>
          </a:p>
        </p:txBody>
      </p:sp>
    </p:spTree>
    <p:extLst>
      <p:ext uri="{BB962C8B-B14F-4D97-AF65-F5344CB8AC3E}">
        <p14:creationId xmlns:p14="http://schemas.microsoft.com/office/powerpoint/2010/main" val="194458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RIS_TEMPLATE" val="12/5/2014 3:26:38 PM"/>
</p:tagLst>
</file>

<file path=ppt/theme/theme1.xml><?xml version="1.0" encoding="utf-8"?>
<a:theme xmlns:a="http://schemas.openxmlformats.org/drawingml/2006/main" name="ARRIS_4x3_2015">
  <a:themeElements>
    <a:clrScheme name="Arris Oct 2014">
      <a:dk1>
        <a:sysClr val="windowText" lastClr="000000"/>
      </a:dk1>
      <a:lt1>
        <a:sysClr val="window" lastClr="FFFFFF"/>
      </a:lt1>
      <a:dk2>
        <a:srgbClr val="58585A"/>
      </a:dk2>
      <a:lt2>
        <a:srgbClr val="DBDBDB"/>
      </a:lt2>
      <a:accent1>
        <a:srgbClr val="F1740D"/>
      </a:accent1>
      <a:accent2>
        <a:srgbClr val="58585A"/>
      </a:accent2>
      <a:accent3>
        <a:srgbClr val="93BB2F"/>
      </a:accent3>
      <a:accent4>
        <a:srgbClr val="37529F"/>
      </a:accent4>
      <a:accent5>
        <a:srgbClr val="8D8F90"/>
      </a:accent5>
      <a:accent6>
        <a:srgbClr val="E3390B"/>
      </a:accent6>
      <a:hlink>
        <a:srgbClr val="37529F"/>
      </a:hlink>
      <a:folHlink>
        <a:srgbClr val="58585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28600" indent="-228600">
          <a:lnSpc>
            <a:spcPct val="90000"/>
          </a:lnSpc>
          <a:buClr>
            <a:schemeClr val="accent1"/>
          </a:buClr>
          <a:buSzPct val="90000"/>
          <a:buFont typeface="Arial" panose="020B0604020202020204" pitchFamily="34" charset="0"/>
          <a:buChar char="•"/>
          <a:defRPr/>
        </a:defPPr>
      </a:lstStyle>
    </a:txDef>
  </a:objectDefaults>
  <a:extraClrSchemeLst/>
  <a:custClrLst>
    <a:custClr name="201|88|25">
      <a:srgbClr val="C95819"/>
    </a:custClr>
    <a:custClr name="164|15|4">
      <a:srgbClr val="A40F04"/>
    </a:custClr>
    <a:custClr name="49|62|115">
      <a:srgbClr val="313E73"/>
    </a:custClr>
    <a:custClr name="97|123|31">
      <a:srgbClr val="617B1F"/>
    </a:custClr>
    <a:custClr name="141|116|97">
      <a:srgbClr val="8D7461"/>
    </a:custClr>
    <a:custClr name="175|176|177">
      <a:srgbClr val="AFB0B1"/>
    </a:custClr>
  </a:custClrLst>
  <a:extLst>
    <a:ext uri="{05A4C25C-085E-4340-85A3-A5531E510DB2}">
      <thm15:themeFamily xmlns:thm15="http://schemas.microsoft.com/office/thememl/2012/main" name="ARRIS_4x3_2015.potx" id="{197D7E15-AD25-42FF-9C87-7DF25FD2B757}" vid="{54B1E2FA-2F78-40B3-AEE8-E961DD0DF237}"/>
    </a:ext>
  </a:extLst>
</a:theme>
</file>

<file path=ppt/theme/theme2.xml><?xml version="1.0" encoding="utf-8"?>
<a:theme xmlns:a="http://schemas.openxmlformats.org/drawingml/2006/main" name="Office Theme">
  <a:themeElements>
    <a:clrScheme name="Arris Oct 2014">
      <a:dk1>
        <a:sysClr val="windowText" lastClr="000000"/>
      </a:dk1>
      <a:lt1>
        <a:sysClr val="window" lastClr="FFFFFF"/>
      </a:lt1>
      <a:dk2>
        <a:srgbClr val="58585A"/>
      </a:dk2>
      <a:lt2>
        <a:srgbClr val="DBDBDB"/>
      </a:lt2>
      <a:accent1>
        <a:srgbClr val="F1740D"/>
      </a:accent1>
      <a:accent2>
        <a:srgbClr val="58585A"/>
      </a:accent2>
      <a:accent3>
        <a:srgbClr val="93BB2F"/>
      </a:accent3>
      <a:accent4>
        <a:srgbClr val="37529F"/>
      </a:accent4>
      <a:accent5>
        <a:srgbClr val="8D8F90"/>
      </a:accent5>
      <a:accent6>
        <a:srgbClr val="E3390B"/>
      </a:accent6>
      <a:hlink>
        <a:srgbClr val="37529F"/>
      </a:hlink>
      <a:folHlink>
        <a:srgbClr val="58585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28600" indent="-228600">
          <a:lnSpc>
            <a:spcPct val="90000"/>
          </a:lnSpc>
          <a:buClr>
            <a:schemeClr val="accent1"/>
          </a:buClr>
          <a:buSzPct val="90000"/>
          <a:buFont typeface="Arial" panose="020B0604020202020204" pitchFamily="34" charset="0"/>
          <a:buChar char="•"/>
          <a:defRPr/>
        </a:defPPr>
      </a:lstStyle>
    </a:txDef>
  </a:objectDefaults>
  <a:extraClrSchemeLst/>
  <a:custClrLst>
    <a:custClr name="201|88|25">
      <a:srgbClr val="C95819"/>
    </a:custClr>
    <a:custClr name="164|15|4">
      <a:srgbClr val="A40F04"/>
    </a:custClr>
    <a:custClr name="49|62|115">
      <a:srgbClr val="313E73"/>
    </a:custClr>
    <a:custClr name="97|123|31">
      <a:srgbClr val="617B1F"/>
    </a:custClr>
    <a:custClr name="141|116|97">
      <a:srgbClr val="8D7461"/>
    </a:custClr>
    <a:custClr name="175|176|177">
      <a:srgbClr val="AFB0B1"/>
    </a:custClr>
  </a:custClrLst>
</a:theme>
</file>

<file path=ppt/theme/theme3.xml><?xml version="1.0" encoding="utf-8"?>
<a:theme xmlns:a="http://schemas.openxmlformats.org/drawingml/2006/main" name="Office Theme">
  <a:themeElements>
    <a:clrScheme name="Arris Oct 2014">
      <a:dk1>
        <a:sysClr val="windowText" lastClr="000000"/>
      </a:dk1>
      <a:lt1>
        <a:sysClr val="window" lastClr="FFFFFF"/>
      </a:lt1>
      <a:dk2>
        <a:srgbClr val="58585A"/>
      </a:dk2>
      <a:lt2>
        <a:srgbClr val="DBDBDB"/>
      </a:lt2>
      <a:accent1>
        <a:srgbClr val="F1740D"/>
      </a:accent1>
      <a:accent2>
        <a:srgbClr val="58585A"/>
      </a:accent2>
      <a:accent3>
        <a:srgbClr val="93BB2F"/>
      </a:accent3>
      <a:accent4>
        <a:srgbClr val="37529F"/>
      </a:accent4>
      <a:accent5>
        <a:srgbClr val="8D8F90"/>
      </a:accent5>
      <a:accent6>
        <a:srgbClr val="E3390B"/>
      </a:accent6>
      <a:hlink>
        <a:srgbClr val="37529F"/>
      </a:hlink>
      <a:folHlink>
        <a:srgbClr val="58585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28600" indent="-228600">
          <a:lnSpc>
            <a:spcPct val="90000"/>
          </a:lnSpc>
          <a:buClr>
            <a:schemeClr val="accent1"/>
          </a:buClr>
          <a:buSzPct val="90000"/>
          <a:buFont typeface="Arial" panose="020B0604020202020204" pitchFamily="34" charset="0"/>
          <a:buChar char="•"/>
          <a:defRPr/>
        </a:defPPr>
      </a:lstStyle>
    </a:txDef>
  </a:objectDefaults>
  <a:extraClrSchemeLst/>
  <a:custClrLst>
    <a:custClr name="201|88|25">
      <a:srgbClr val="C95819"/>
    </a:custClr>
    <a:custClr name="164|15|4">
      <a:srgbClr val="A40F04"/>
    </a:custClr>
    <a:custClr name="49|62|115">
      <a:srgbClr val="313E73"/>
    </a:custClr>
    <a:custClr name="97|123|31">
      <a:srgbClr val="617B1F"/>
    </a:custClr>
    <a:custClr name="141|116|97">
      <a:srgbClr val="8D7461"/>
    </a:custClr>
    <a:custClr name="175|176|177">
      <a:srgbClr val="AFB0B1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4225</TotalTime>
  <Words>419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ARRIS_4x3_2015</vt:lpstr>
      <vt:lpstr>WHY INFLATION MATTERS ?</vt:lpstr>
      <vt:lpstr>DISCLAIMER</vt:lpstr>
      <vt:lpstr>FIRST PRINCIPLES</vt:lpstr>
      <vt:lpstr> BOND PRICING</vt:lpstr>
      <vt:lpstr>STOCKS ARE QUASI BONDS</vt:lpstr>
      <vt:lpstr>SUCKER FOR NARRATIVES</vt:lpstr>
      <vt:lpstr>WHAT IF INTEREST RATES RISE</vt:lpstr>
      <vt:lpstr>LIKE GRAVITY</vt:lpstr>
      <vt:lpstr>CONTACT</vt:lpstr>
    </vt:vector>
  </TitlesOfParts>
  <Company>RC CAPITAL MANAGEMENT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</dc:title>
  <dc:creator>Chauhan, Rohit</dc:creator>
  <cp:lastModifiedBy>Chauhan, Rohit</cp:lastModifiedBy>
  <cp:revision>244</cp:revision>
  <cp:lastPrinted>2015-12-14T17:27:22Z</cp:lastPrinted>
  <dcterms:created xsi:type="dcterms:W3CDTF">2015-06-17T16:17:47Z</dcterms:created>
  <dcterms:modified xsi:type="dcterms:W3CDTF">2022-05-12T15:41:03Z</dcterms:modified>
</cp:coreProperties>
</file>